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4032A-1C0E-425A-A1D8-264DB462265B}" type="datetimeFigureOut">
              <a:rPr lang="cs-CZ" smtClean="0"/>
              <a:t>1.6.2014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67D38-1DBE-4ACD-A2C5-25A2DC75807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1.6.2014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1.6.2014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1.6.2014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10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Autor: Tomáš Mrkos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52673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Správně!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Tom\AppData\Local\Microsoft\Windows\Temporary Internet Files\Content.IE5\T0IWQZ7L\MC90043800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5544616" cy="426986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444208" y="465313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Další otázka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Špatně!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9" name="Picture 3" descr="C:\Users\Tom\AppData\Local\Microsoft\Windows\Temporary Internet Files\Content.IE5\RHO51UAZ\MC9004343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616624" cy="468052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79512" y="566124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hlinkClick r:id="rId3" action="ppaction://hlinksldjump"/>
              </a:rPr>
              <a:t>Zpět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kytaru?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C:\Users\Tom\AppData\Local\Microsoft\Windows\Temporary Internet Files\Content.IE5\L5F9PS21\MC90044129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15961">
            <a:off x="5364817" y="909450"/>
            <a:ext cx="3487150" cy="3487150"/>
          </a:xfrm>
          <a:prstGeom prst="rect">
            <a:avLst/>
          </a:prstGeom>
          <a:noFill/>
        </p:spPr>
      </p:pic>
      <p:pic>
        <p:nvPicPr>
          <p:cNvPr id="5123" name="Picture 3" descr="C:\Users\Tom\AppData\Local\Microsoft\Windows\Temporary Internet Files\Content.IE5\T0IWQZ7L\MP90043878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5004048" cy="3960440"/>
          </a:xfrm>
          <a:prstGeom prst="rect">
            <a:avLst/>
          </a:prstGeom>
          <a:noFill/>
        </p:spPr>
      </p:pic>
      <p:pic>
        <p:nvPicPr>
          <p:cNvPr id="5124" name="Picture 4" descr="C:\Users\Tom\AppData\Local\Microsoft\Windows\Temporary Internet Files\Content.IE5\2VK0AUNQ\MC9003549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639" y="4653136"/>
            <a:ext cx="3275361" cy="1820109"/>
          </a:xfrm>
          <a:prstGeom prst="rect">
            <a:avLst/>
          </a:prstGeom>
          <a:noFill/>
        </p:spPr>
      </p:pic>
      <p:pic>
        <p:nvPicPr>
          <p:cNvPr id="5125" name="Picture 5" descr="C:\Users\Tom\AppData\Local\Microsoft\Windows\Temporary Internet Files\Content.IE5\G0BQXGVC\MC90043592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373216"/>
            <a:ext cx="1924050" cy="1174750"/>
          </a:xfrm>
          <a:prstGeom prst="rect">
            <a:avLst/>
          </a:prstGeom>
          <a:noFill/>
        </p:spPr>
      </p:pic>
      <p:pic>
        <p:nvPicPr>
          <p:cNvPr id="5126" name="Picture 6" descr="C:\Users\Tom\AppData\Local\Microsoft\Windows\Temporary Internet Files\Content.IE5\CAA1WCA0\MC90043592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289550"/>
            <a:ext cx="1927225" cy="1568450"/>
          </a:xfrm>
          <a:prstGeom prst="rect">
            <a:avLst/>
          </a:prstGeom>
          <a:noFill/>
        </p:spPr>
      </p:pic>
      <p:pic>
        <p:nvPicPr>
          <p:cNvPr id="5127" name="Picture 7" descr="C:\Users\Tom\AppData\Local\Microsoft\Windows\Temporary Internet Files\Content.IE5\G0BQXGVC\MC90043984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628800"/>
            <a:ext cx="1819275" cy="185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Tom\AppData\Local\Microsoft\Windows\Temporary Internet Files\Content.IE5\0EIZWQXA\MC9002054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763057" cy="471527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</a:t>
            </a:r>
            <a:r>
              <a:rPr lang="cs-CZ" dirty="0" err="1" smtClean="0"/>
              <a:t>Eiffellovu</a:t>
            </a:r>
            <a:r>
              <a:rPr lang="cs-CZ" dirty="0" smtClean="0"/>
              <a:t> věž?</a:t>
            </a:r>
            <a:endParaRPr lang="cs-CZ" dirty="0"/>
          </a:p>
        </p:txBody>
      </p:sp>
      <p:pic>
        <p:nvPicPr>
          <p:cNvPr id="6146" name="Picture 2" descr="C:\Users\Tom\AppData\Local\Microsoft\Windows\Temporary Internet Files\Content.IE5\CAA1WCA0\MC9003836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2222425" cy="4669356"/>
          </a:xfrm>
          <a:prstGeom prst="rect">
            <a:avLst/>
          </a:prstGeom>
          <a:noFill/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7101408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50" name="Picture 6" descr="C:\Users\Tom\AppData\Local\Microsoft\Windows\Temporary Internet Files\Content.IE5\0EIZWQXA\MC90041339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76872"/>
            <a:ext cx="2695664" cy="417646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 rot="1288239">
            <a:off x="618587" y="549228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solidFill>
                  <a:srgbClr val="FF0000"/>
                </a:solidFill>
              </a:rPr>
              <a:t>Špatně!</a:t>
            </a:r>
            <a:endParaRPr lang="cs-CZ" sz="5400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 rot="985607">
            <a:off x="3416694" y="5525889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solidFill>
                  <a:srgbClr val="007E39"/>
                </a:solidFill>
              </a:rPr>
              <a:t>Správně!</a:t>
            </a:r>
            <a:endParaRPr lang="cs-CZ" sz="5400" dirty="0">
              <a:solidFill>
                <a:srgbClr val="007E39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052016">
            <a:off x="6209040" y="5601275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solidFill>
                  <a:srgbClr val="FF0000"/>
                </a:solidFill>
              </a:rPr>
              <a:t>Špatně!</a:t>
            </a:r>
            <a:endParaRPr lang="cs-CZ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Milku?</a:t>
            </a:r>
            <a:endParaRPr lang="cs-CZ" dirty="0"/>
          </a:p>
        </p:txBody>
      </p:sp>
      <p:pic>
        <p:nvPicPr>
          <p:cNvPr id="4" name="Zástupný symbol pro obsah 3" descr="krava-mil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284984"/>
            <a:ext cx="3809524" cy="3809524"/>
          </a:xfrm>
        </p:spPr>
      </p:pic>
      <p:pic>
        <p:nvPicPr>
          <p:cNvPr id="7170" name="Picture 2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4155035" cy="295232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436096" y="2708920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rgbClr val="00B050"/>
                </a:solidFill>
              </a:rPr>
              <a:t>Výborně!</a:t>
            </a:r>
            <a:endParaRPr lang="cs-CZ" sz="6000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1560" y="486916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Ale ne!</a:t>
            </a:r>
            <a:r>
              <a:rPr lang="cs-CZ" sz="6000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cs-CZ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Líbil se ti tento test?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3212976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 smtClean="0">
                <a:hlinkClick r:id="rId2" action="ppaction://hlinksldjump"/>
              </a:rPr>
              <a:t>Ano!</a:t>
            </a:r>
            <a:endParaRPr lang="cs-CZ" sz="8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24128" y="3212976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 smtClean="0">
                <a:hlinkClick r:id="rId3" action="ppaction://hlinksldjump"/>
              </a:rPr>
              <a:t>Ne!</a:t>
            </a:r>
            <a:endParaRPr lang="cs-CZ" sz="8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3528392"/>
          </a:xfrm>
        </p:spPr>
        <p:txBody>
          <a:bodyPr>
            <a:normAutofit/>
          </a:bodyPr>
          <a:lstStyle/>
          <a:p>
            <a:r>
              <a:rPr lang="cs-CZ" sz="6600" dirty="0" smtClean="0">
                <a:solidFill>
                  <a:srgbClr val="7030A0"/>
                </a:solidFill>
              </a:rPr>
              <a:t>Díky ti a přeji hezký zbytek dne! </a:t>
            </a:r>
            <a:r>
              <a:rPr lang="cs-CZ" sz="6600" dirty="0" smtClean="0">
                <a:solidFill>
                  <a:srgbClr val="7030A0"/>
                </a:solidFill>
                <a:sym typeface="Wingdings" pitchFamily="2" charset="2"/>
              </a:rPr>
              <a:t></a:t>
            </a:r>
            <a:endParaRPr lang="cs-CZ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2808312"/>
          </a:xfrm>
        </p:spPr>
        <p:txBody>
          <a:bodyPr>
            <a:normAutofit/>
          </a:bodyPr>
          <a:lstStyle/>
          <a:p>
            <a:r>
              <a:rPr lang="cs-CZ" sz="6600" dirty="0" smtClean="0">
                <a:solidFill>
                  <a:srgbClr val="FF0000"/>
                </a:solidFill>
              </a:rPr>
              <a:t>Takhle se do konce nedostaneš </a:t>
            </a:r>
            <a:r>
              <a:rPr lang="cs-CZ" sz="6600" dirty="0" smtClean="0">
                <a:solidFill>
                  <a:srgbClr val="FF0000"/>
                </a:solidFill>
                <a:sym typeface="Wingdings" pitchFamily="2" charset="2"/>
              </a:rPr>
              <a:t> </a:t>
            </a:r>
            <a:endParaRPr lang="cs-CZ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Žralok?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35688" y="517073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Správně!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90333"/>
            <a:ext cx="3511302" cy="216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1043608" y="518240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Špatně!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44208" y="25649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Špatně!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3608" y="27445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Špatně!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7" y="1844824"/>
            <a:ext cx="344448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4265353"/>
            <a:ext cx="4914292" cy="220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08" y="1844824"/>
            <a:ext cx="3188960" cy="186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35873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-0.00371 L 0.12413 -0.10047 L 0.15989 -0.27825 L 0.15503 -0.4051 L 0.11701 -0.52894 L 0.05625 -0.60047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2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44 -0.0206 L -0.24809 0.031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0226 -0.00903 0.00955 -0.01574 0.01441 -0.02222 C 0.01545 -0.02361 0.01563 -0.02569 0.01667 -0.02708 C 0.02344 -0.03704 0.03125 -0.04745 0.0382 -0.05718 C 0.04219 -0.0625 0.04774 -0.06481 0.05243 -0.06829 C 0.05729 -0.07199 0.06215 -0.07662 0.06667 -0.08102 C 0.07188 -0.08588 0.08698 -0.09074 0.09288 -0.09213 C 0.1033 -0.09167 0.11372 -0.0919 0.12396 -0.09051 C 0.12934 -0.08981 0.13333 -0.08472 0.1382 -0.08264 C 0.14184 -0.07755 0.14514 -0.07755 0.14896 -0.07315 C 0.15729 -0.06319 0.15868 -0.05625 0.16198 -0.04282 C 0.16163 -0.03171 0.16146 -0.0206 0.16076 -0.00949 C 0.16059 -0.00556 0.15886 -0.00208 0.15833 0.00162 C 0.15573 0.0213 0.15226 0.04028 0.15 0.06019 C 0.15035 0.07662 0.15017 0.09306 0.15122 0.10949 C 0.15139 0.11181 0.15313 0.11343 0.15365 0.11574 C 0.15712 0.13264 0.15972 0.15046 0.16788 0.16505 C 0.1717 0.18542 0.16875 0.17384 0.17865 0.19838 C 0.19392 0.23611 0.20573 0.27407 0.22865 0.30463 C 0.2375 0.31644 0.24705 0.33056 0.25955 0.33495 C 0.27188 0.34514 0.28542 0.35139 0.29896 0.3588 C 0.30868 0.36412 0.3184 0.37107 0.32865 0.37454 C 0.33663 0.38171 0.34427 0.38542 0.35365 0.38727 C 0.36302 0.38681 0.37274 0.38657 0.38229 0.38565 C 0.39479 0.38449 0.40764 0.3713 0.41892 0.36505 C 0.42326 0.35949 0.42778 0.35741 0.43229 0.35232 C 0.43785 0.34583 0.44184 0.33727 0.44896 0.33495 C 0.45347 0.32546 0.46458 0.31829 0.47153 0.31111 C 0.48299 0.29931 0.49497 0.28611 0.50729 0.27616 C 0.51424 0.26366 0.52153 0.25232 0.52986 0.2412 C 0.53646 0.23241 0.53438 0.23796 0.53941 0.23009 C 0.54028 0.2287 0.5408 0.22685 0.54167 0.22546 C 0.54288 0.22315 0.54392 0.22107 0.54531 0.21898 C 0.55365 0.20625 0.54358 0.22569 0.55365 0.20463 C 0.55608 0.19954 0.56198 0.19051 0.56198 0.19051 C 0.5658 0.17523 0.55938 0.19907 0.56667 0.1794 C 0.57274 0.16273 0.56163 0.18357 0.57153 0.16667 C 0.57483 0.14931 0.58333 0.13357 0.58941 0.11736 C 0.59288 0.09607 0.59132 0.1081 0.59288 0.08102 C 0.59219 0.05694 0.59132 0.03194 0.58941 0.00787 C 0.58889 0.00139 0.58698 -0.01204 0.58455 -0.01759 C 0.58264 -0.02222 0.57743 -0.03009 0.57743 -0.03009 C 0.57552 -0.04005 0.57066 -0.04699 0.56667 -0.05556 C 0.5658 -0.05764 0.56563 -0.06042 0.56441 -0.06204 C 0.56354 -0.06319 0.56198 -0.06296 0.56076 -0.06343 C 0.55504 -0.07407 0.54879 -0.07847 0.54063 -0.08565 C 0.53629 -0.08935 0.53281 -0.09583 0.52865 -0.1 C 0.51667 -0.11204 0.50295 -0.12199 0.49063 -0.13333 C 0.47396 -0.14861 0.48611 -0.14097 0.47396 -0.14768 C 0.46945 -0.15347 0.46563 -0.15764 0.45955 -0.16042 C 0.44497 -0.17477 0.42552 -0.18032 0.40816 -0.18727 C 0.38854 -0.19537 0.36858 -0.20347 0.34896 -0.21111 C 0.33056 -0.21829 0.31059 -0.21898 0.29167 -0.2206 C 0.25035 -0.22014 0.2092 -0.22037 0.16788 -0.21898 C 0.16146 -0.21875 0.14896 -0.21597 0.14896 -0.21597 C 0.13125 -0.20995 0.11302 -0.20764 0.09531 -0.20162 C 0.09028 -0.19722 0.08524 -0.19838 0.07986 -0.19537 C 0.07379 -0.1919 0.06945 -0.18565 0.0632 -0.18264 C 0.05712 -0.17454 0.04913 -0.16806 0.0441 -0.1588 C 0.03958 -0.15046 0.04201 -0.15417 0.03698 -0.14768 C 0.03559 -0.14213 0.03281 -0.13866 0.03108 -0.13333 C 0.02639 -0.11898 0.02639 -0.10023 0.01788 -0.08889 C 0.01406 -0.07431 0.01927 -0.09444 0.01563 -0.0794 C 0.01493 -0.07616 0.0132 -0.06991 0.0132 -0.06991 C 0.01215 -0.05509 0.01129 -0.04861 0.00729 -0.03657 C 0.00486 -0.02917 0.00451 -0.02384 0.00122 -0.01759 C -0.00069 -0.01018 -0.00104 -0.0081 -8.33333E-7 -4.07407E-6 Z " pathEditMode="relative" ptsTypes="fffffffffffffff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-0.07153 C -0.1191 -0.07732 -0.17205 -0.06783 -0.17865 -0.07662 C -0.17969 -0.07801 -0.18125 -0.07847 -0.18229 -0.07986 C -0.18368 -0.08171 -0.18472 -0.08403 -0.18594 -0.08611 C -0.18733 -0.09236 -0.19028 -0.09352 -0.19323 -0.09884 C -0.19705 -0.11482 -0.20695 -0.12824 -0.20972 -0.14491 C -0.21094 -0.15232 -0.21163 -0.15972 -0.2132 -0.16713 C -0.21389 -0.17037 -0.21563 -0.17662 -0.21563 -0.17639 C -0.2184 -0.20857 -0.21962 -0.23982 -0.21563 -0.27222 C -0.21493 -0.2882 -0.21424 -0.30116 -0.21198 -0.31644 C -0.21059 -0.33796 -0.20816 -0.35857 -0.20608 -0.37986 C -0.20434 -0.39676 -0.20695 -0.38982 -0.20261 -0.39884 C -0.19844 -0.43171 -0.19115 -0.46458 -0.17986 -0.49421 C -0.17691 -0.50162 -0.17518 -0.51019 -0.17274 -0.51783 C -0.17188 -0.5206 -0.16649 -0.5294 -0.16563 -0.53056 C -0.15417 -0.55093 -0.14757 -0.56644 -0.12986 -0.57824 C -0.12535 -0.58449 -0.12327 -0.58426 -0.11684 -0.58611 C -0.10677 -0.59514 -0.08715 -0.6 -0.07518 -0.60208 C -0.07031 -0.6044 -0.06511 -0.60556 -0.0599 -0.60671 C -0.05122 -0.61435 -0.03872 -0.61644 -0.02865 -0.61783 C -0.00486 -0.62894 0.03455 -0.63033 0.0592 -0.63218 C 0.08264 -0.63611 0.1059 -0.63889 0.12969 -0.64005 C 0.1743 -0.6456 0.21927 -0.64676 0.26371 -0.64815 C 0.29288 -0.64769 0.35625 -0.65023 0.39861 -0.64491 C 0.41476 -0.64283 0.43021 -0.63658 0.44618 -0.6338 C 0.45017 -0.63033 0.45382 -0.6287 0.45798 -0.62593 C 0.46632 -0.61482 0.46215 -0.61852 0.46996 -0.6132 C 0.47326 -0.6088 0.47656 -0.60602 0.48073 -0.6037 C 0.48316 -0.60232 0.48559 -0.60162 0.48802 -0.60046 C 0.48923 -0.6 0.49149 -0.59884 0.49149 -0.59861 C 0.49479 -0.59537 0.49757 -0.59074 0.50104 -0.58773 C 0.50399 -0.58519 0.50746 -0.5838 0.51059 -0.58148 C 0.51337 -0.57593 0.51528 -0.57384 0.52014 -0.57199 C 0.53246 -0.55949 0.54062 -0.5419 0.55347 -0.53056 C 0.55712 -0.5169 0.55156 -0.53519 0.55816 -0.52269 C 0.56892 -0.50208 0.55851 -0.51343 0.56892 -0.5037 C 0.57795 -0.48588 0.56406 -0.51273 0.57482 -0.49421 C 0.57656 -0.4912 0.57969 -0.48449 0.57969 -0.48426 C 0.58194 -0.47408 0.59462 -0.45023 0.60104 -0.44167 C 0.60191 -0.43843 0.6026 -0.43542 0.60347 -0.43218 C 0.60382 -0.43056 0.60469 -0.42755 0.60469 -0.42732 C 0.6026 -0.41945 0.5941 -0.41528 0.58802 -0.4132 C 0.57066 -0.40741 0.55278 -0.40486 0.53559 -0.39884 C 0.53194 -0.3956 0.52899 -0.39445 0.52482 -0.39259 C 0.51458 -0.3831 0.50312 -0.37616 0.49271 -0.36713 C 0.48264 -0.3581 0.47309 -0.34259 0.46632 -0.32894 C 0.46146 -0.31852 0.45989 -0.30533 0.45573 -0.29421 C 0.45104 -0.25857 0.45451 -0.23218 0.46771 -0.20208 C 0.46996 -0.1963 0.47604 -0.18056 0.48073 -0.175 C 0.49583 -0.15625 0.48993 -0.16852 0.50104 -0.15764 C 0.50885 -0.15023 0.50069 -0.15463 0.50816 -0.15116 C 0.51302 -0.14213 0.52083 -0.13796 0.52604 -0.12894 C 0.5283 -0.125 0.52951 -0.12014 0.53194 -0.11644 C 0.53281 -0.11505 0.53455 -0.11458 0.53559 -0.1132 C 0.53854 -0.10926 0.54097 -0.1044 0.54392 -0.10046 C 0.54878 -0.08125 0.55364 -0.06204 0.5592 -0.04329 C 0.55885 -0.02593 0.56267 0.00069 0.55226 0.01551 C 0.5493 0.02708 0.54201 0.0331 0.53559 0.04074 C 0.52413 0.0544 0.51545 0.06667 0.49982 0.07106 C 0.49062 0.07685 0.48142 0.08333 0.47118 0.08518 C 0.45937 0.09329 0.4651 0.09097 0.4533 0.09329 C 0.43646 0.1037 0.41805 0.1037 0.39948 0.10579 C 0.37864 0.10532 0.34427 0.10532 0.32014 0.10278 C 0.30104 0.10092 0.28194 0.0956 0.26302 0.09329 C 0.25226 0.09051 0.24132 0.08889 0.23073 0.08518 C 0.22205 0.08241 0.21441 0.07801 0.20573 0.07569 C 0.19896 0.07037 0.19201 0.06829 0.18437 0.0662 C 0.17309 0.05833 0.16007 0.05092 0.14739 0.04884 C 0.13628 0.04375 0.12569 0.04028 0.11389 0.03773 C 0.10173 0.03194 -0.15 -0.04769 -0.16268 -0.04769 " pathEditMode="relative" rAng="0" ptsTypes="ffffffffffffffffffffffffffffffffffffffffffffffffffffffffffffffffff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8" y="-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22989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Který z těchto psů je Bernardýn?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3095330" cy="2350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tmrkos\AppData\Local\Microsoft\Windows\Temporary Internet Files\Content.IE5\AP9DDR1Y\MC9004377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68354"/>
            <a:ext cx="1493291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mrkos\AppData\Local\Microsoft\Windows\Temporary Internet Files\Content.IE5\WY53ZT62\MC9004415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571796"/>
            <a:ext cx="1390402" cy="1349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941168"/>
            <a:ext cx="28892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tmrkos\AppData\Local\Microsoft\Windows\Temporary Internet Files\Content.IE5\ZGPKWQR8\MC90043439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12" y="5106395"/>
            <a:ext cx="1532456" cy="1560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1884"/>
            <a:ext cx="28098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6" y="1554967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tmrkos\AppData\Local\Microsoft\Windows\Temporary Internet Files\Content.IE5\AP9DDR1Y\MC90043593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79" y="2748948"/>
            <a:ext cx="1478285" cy="145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86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Znáš římskou číslici 7?</a:t>
            </a:r>
            <a:endParaRPr lang="cs-CZ" dirty="0"/>
          </a:p>
        </p:txBody>
      </p:sp>
      <p:pic>
        <p:nvPicPr>
          <p:cNvPr id="1026" name="Picture 2" descr="C:\Users\tmrkos\AppData\Local\Microsoft\Windows\Temporary Internet Files\Content.IE5\AP9DDR1Y\MC9002219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39450"/>
            <a:ext cx="1585570" cy="913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mrkos\AppData\Local\Microsoft\Windows\Temporary Internet Files\Content.IE5\LQOR9U61\MC9002219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06" y="3356992"/>
            <a:ext cx="1511518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mrkos\AppData\Local\Microsoft\Windows\Temporary Internet Files\Content.IE5\WY53ZT62\MC9002219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896781"/>
            <a:ext cx="1205405" cy="1112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mrkos\AppData\Local\Microsoft\Windows\Temporary Internet Files\Content.IE5\ZGPKWQR8\MC900221977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7"/>
            <a:ext cx="1461104" cy="1068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mrkos\AppData\Local\Microsoft\Windows\Temporary Internet Files\Content.IE5\WY53ZT62\MC9002219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0" y="1844824"/>
            <a:ext cx="1435979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mrkos\AppData\Local\Microsoft\Windows\Temporary Internet Files\Content.IE5\ZGPKWQR8\MC900221979[1].wmf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84984"/>
            <a:ext cx="1119445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22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14815E-6 C 0.00487 -0.00348 0.01389 -0.01158 0.02014 -0.01413 C 0.03924 -0.03126 0.075 -0.00788 0.09636 -0.00163 C 0.1 0.00578 0.10365 0.0037 0.10955 0.00648 C 0.12223 0.01273 0.10712 0.00624 0.11789 0.01273 C 0.12761 0.01851 0.13681 0.01828 0.14757 0.01921 C 0.15469 0.01874 0.16181 0.01851 0.16893 0.01759 C 0.17066 0.01735 0.17257 0.01735 0.17379 0.01597 C 0.17587 0.01342 0.17848 0.00648 0.17848 0.00648 C 0.17691 -0.01227 0.17344 -0.03033 0.17136 -0.04908 C 0.17309 -0.06528 0.175 -0.08056 0.18559 -0.09052 C 0.18976 -0.09862 0.20018 -0.10163 0.20712 -0.10464 C 0.21302 -0.10417 0.2191 -0.10464 0.225 -0.10302 C 0.22657 -0.10255 0.22726 -0.09977 0.22848 -0.09839 C 0.23334 -0.09306 0.23855 -0.08681 0.24393 -0.08241 C 0.25487 -0.07339 0.2632 -0.0676 0.27622 -0.06505 C 0.28768 -0.06899 0.28802 -0.08866 0.28802 -0.10163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778E-6 C -0.00104 -0.00973 -0.00225 -0.02084 -0.00486 -0.0301 C -0.00642 -0.03588 -0.0092 -0.04167 -0.01076 -0.04769 C -0.01684 -0.0713 -0.021 -0.09607 -0.025 -0.12061 C -0.02465 -0.14491 -0.02482 -0.16945 -0.02378 -0.19376 C -0.02378 -0.19561 -0.02204 -0.19676 -0.02152 -0.19838 C -0.01198 -0.22732 0.00487 -0.23311 0.02726 -0.2382 C 0.05105 -0.23542 0.06737 -0.23311 0.08802 -0.21899 C 0.09202 -0.21621 0.09497 -0.21112 0.09879 -0.20788 C 0.11424 -0.18172 0.09375 -0.21482 0.10834 -0.19538 C 0.11407 -0.18774 0.11806 -0.17755 0.12379 -0.16991 C 0.12934 -0.16251 0.13646 -0.15579 0.14167 -0.14769 C 0.14254 -0.1463 0.14306 -0.14445 0.14393 -0.14283 C 0.14514 -0.14075 0.14636 -0.13866 0.14757 -0.13658 C 0.15174 -0.13033 0.15695 -0.12431 0.16059 -0.1176 C 0.16563 -0.1088 0.1599 -0.11251 0.16667 -0.1095 C 0.16823 -0.10116 0.17275 -0.09514 0.17726 -0.08889 C 0.17848 -0.08288 0.18056 -0.07894 0.18212 -0.07315 C 0.18212 -0.07292 0.1816 -0.05301 0.17969 -0.04769 C 0.17153 -0.02547 0.15209 -0.01274 0.13924 0.00462 C 0.13299 0.01319 0.1191 0.03356 0.11181 0.03796 C 0.10591 0.05069 0.08698 0.06481 0.07726 0.07291 C 0.0724 0.07685 0.06875 0.08287 0.06424 0.08726 C 0.06025 0.0912 0.05469 0.09189 0.05122 0.09675 C 0.04653 0.10324 0.04254 0.10925 0.03681 0.11435 C 0.03386 0.1206 0.02952 0.12407 0.02622 0.13009 C 0.02309 0.14236 0.02796 0.12569 0.02014 0.1412 C 0.01632 0.14884 0.0158 0.15671 0.01059 0.16342 C 0.00938 0.16898 0.00834 0.17291 0.00591 0.17777 C 0.004 0.1905 0.00348 0.18981 0.00591 0.20787 C 0.00695 0.21597 0.01441 0.22407 0.01789 0.23009 C 0.01875 0.23171 0.01893 0.23379 0.02014 0.23495 C 0.02153 0.23611 0.02344 0.23611 0.025 0.23657 C 0.02952 0.24606 0.0408 0.25277 0.04879 0.25717 C 0.05313 0.26296 0.0573 0.26504 0.06302 0.26828 C 0.0691 0.27592 0.07761 0.27916 0.08559 0.2824 C 0.09358 0.28958 0.10382 0.29074 0.11302 0.29351 C 0.12726 0.29768 0.13768 0.30023 0.15226 0.30162 C 0.17657 0.30115 0.2007 0.30092 0.225 0.29999 C 0.23195 0.29976 0.23941 0.29351 0.24636 0.29212 C 0.26007 0.28935 0.27327 0.28611 0.28681 0.2824 C 0.31945 0.28402 0.35243 0.28425 0.38455 0.29351 C 0.39358 0.30185 0.404 0.30648 0.41424 0.31111 C 0.41563 0.3118 0.4165 0.31342 0.41789 0.31435 C 0.42327 0.31782 0.42987 0.31944 0.43559 0.32222 C 0.44098 0.32476 0.44601 0.32916 0.45122 0.33171 C 0.45417 0.33333 0.46059 0.33495 0.46059 0.33495 C 0.46632 0.33449 0.48091 0.33634 0.48681 0.32847 " pathEditMode="relative" ptsTypes="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0.00677 0.00902 0.00226 0.00347 0.01441 0.01597 C 0.01632 0.01805 0.01719 0.02152 0.0191 0.02384 C 0.02552 0.03171 0.03333 0.03634 0.03819 0.04606 C 0.04167 0.05324 0.04549 0.05926 0.04878 0.06666 C 0.05035 0.0699 0.05365 0.07615 0.05365 0.07615 C 0.0559 0.08495 0.05799 0.09398 0.06198 0.10162 C 0.06736 0.13009 0.06128 0.14907 0.05486 0.17477 C 0.05521 0.18541 0.05538 0.19583 0.05608 0.20648 C 0.05729 0.22662 0.07326 0.25833 0.08212 0.27477 C 0.08299 0.27801 0.08368 0.28102 0.08455 0.28426 C 0.0849 0.28588 0.08576 0.28889 0.08576 0.28889 C 0.08733 0.30764 0.09045 0.32708 0.08108 0.34282 C 0.07847 0.36296 0.07205 0.38657 0.06076 0.40162 C 0.05399 0.41065 0.03681 0.42592 0.02865 0.4287 C 0.02795 0.42893 0.02153 0.43102 0.02031 0.43171 C 0.00608 0.44027 -0.00816 0.44815 -0.02257 0.45555 C -0.02899 0.45879 -0.03611 0.46481 -0.04167 0.4699 C -0.04549 0.47315 -0.04792 0.47731 -0.05226 0.4794 C -0.05347 0.48102 -0.05451 0.4831 -0.0559 0.48426 C -0.05694 0.48518 -0.05851 0.48495 -0.05955 0.48588 C -0.0599 0.48611 -0.05955 0.4868 -0.05955 0.48727 " pathEditMode="relative" ptsTypes="fffffffffffffffffffffA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C -0.00122 -0.01065 -0.00261 -0.02338 -0.0059 -0.03333 C -0.00729 -0.03773 -0.01077 -0.04606 -0.01077 -0.04606 C -0.01372 -0.06505 -0.00938 -0.04468 -0.01545 -0.0588 C -0.01736 -0.06319 -0.01771 -0.06852 -0.0191 -0.07315 C -0.02847 -0.10718 -0.03993 -0.13611 -0.06667 -0.15093 C -0.07101 -0.15648 -0.075 -0.15833 -0.0809 -0.16042 C -0.10104 -0.17963 -0.17517 -0.17292 -0.18333 -0.17315 C -0.18577 -0.17407 -0.18837 -0.17454 -0.19045 -0.17616 C -0.19254 -0.17778 -0.19427 -0.17986 -0.19653 -0.18102 C -0.19983 -0.18287 -0.20365 -0.1831 -0.20712 -0.18426 C -0.21285 -0.18912 -0.20938 -0.18657 -0.21788 -0.19051 C -0.22083 -0.1919 -0.23281 -0.2044 -0.23333 -0.20486 C -0.23663 -0.2081 -0.23924 -0.21597 -0.24167 -0.2206 C -0.24288 -0.22685 -0.24531 -0.23055 -0.24653 -0.23657 C -0.25035 -0.25509 -0.25295 -0.275 -0.25955 -0.29213 C -0.26094 -0.30139 -0.26267 -0.31296 -0.26667 -0.3206 C -0.26806 -0.32847 -0.27014 -0.33241 -0.27257 -0.33981 C -0.27552 -0.34861 -0.27622 -0.35393 -0.27986 -0.36204 C -0.2816 -0.37199 -0.28594 -0.38125 -0.28924 -0.39051 C -0.29583 -0.40833 -0.30156 -0.42546 -0.31077 -0.44143 C -0.31858 -0.45486 -0.32257 -0.46551 -0.33577 -0.46991 C -0.3434 -0.47523 -0.35104 -0.47477 -0.35955 -0.47616 C -0.39184 -0.48125 -0.42153 -0.48171 -0.45486 -0.48264 C -0.45608 -0.4831 -0.45833 -0.48426 -0.45833 -0.48426 " pathEditMode="relative" ptsTypes="ffffffffffffffffffffffffA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C 0.01354 0.00046 0.02691 0.0007 0.04045 0.00162 C 0.04548 0.00185 0.05486 0.00648 0.05486 0.00648 C 0.05798 0.00602 0.06614 0.00602 0.07031 0.00324 C 0.07708 -0.00139 0.08177 -0.00856 0.08923 -0.01111 C 0.09531 -0.0162 0.10156 -0.01944 0.10833 -0.02222 C 0.11111 -0.02338 0.11389 -0.0243 0.11666 -0.02523 C 0.11823 -0.02569 0.12153 -0.02685 0.12153 -0.02685 C 0.13021 -0.02384 0.13802 -0.01944 0.14653 -0.01574 C 0.15121 -0.01134 0.15642 -0.01042 0.16198 -0.00787 C 0.16927 -0.00463 0.17587 -0.00092 0.18333 0.00162 C 0.18698 0.00486 0.19045 0.00648 0.1941 0.00972 C 0.1993 0.01898 0.19653 0.01389 0.20243 0.02546 C 0.20434 0.02917 0.20764 0.03125 0.20955 0.03495 C 0.2118 0.03935 0.2118 0.04074 0.21545 0.04306 C 0.22066 0.04653 0.22795 0.04676 0.23333 0.04769 C 0.24166 0.05533 0.23802 0.05208 0.2441 0.05718 C 0.24965 0.06829 0.24722 0.06343 0.25121 0.07153 C 0.2559 0.08079 0.25017 0.07384 0.25364 0.07778 " pathEditMode="relative" ptsTypes="ffffffffffffffffff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18519E-6 C -0.02049 0.00093 -0.04323 -0.00092 -0.0632 0.00788 C -0.07171 0.01598 -0.07327 0.03334 -0.07622 0.04607 C -0.07674 0.04862 -0.07691 0.0514 -0.07743 0.05394 C -0.07813 0.05718 -0.07987 0.06343 -0.07987 0.06343 C -0.08143 0.07501 -0.08299 0.08704 -0.0882 0.09677 C -0.09028 0.1051 -0.09271 0.10834 -0.09896 0.11112 C -0.10556 0.11737 -0.11285 0.1132 -0.12032 0.11112 C -0.12674 0.10533 -0.13403 0.10348 -0.14063 0.09839 C -0.14462 0.09515 -0.14671 0.09098 -0.15122 0.0889 C -0.16268 0.07408 -0.15 0.08843 -0.16077 0.08103 C -0.16337 0.07917 -0.16546 0.07663 -0.16789 0.07454 C -0.17153 0.0713 -0.17917 0.07015 -0.18334 0.06829 C -0.19584 0.07061 -0.19462 0.07177 -0.20243 0.08265 C -0.20382 0.08797 -0.20469 0.09306 -0.20608 0.09839 C -0.20504 0.12848 -0.20591 0.18056 -0.19167 0.20788 C -0.18802 0.22501 -0.18802 0.24283 -0.19167 0.26042 C -0.19237 0.26367 -0.19566 0.27454 -0.19775 0.27454 " pathEditMode="relative" ptsTypes="fffffffffffffffffA">
                                      <p:cBhvr>
                                        <p:cTn id="3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Kolik je 5+7?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458112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/>
              <a:t>14</a:t>
            </a:r>
            <a:endParaRPr lang="cs-CZ" sz="7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544522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Špatně!</a:t>
            </a:r>
            <a:endParaRPr lang="cs-CZ" sz="44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660232" y="184482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/>
              <a:t>12</a:t>
            </a:r>
            <a:endParaRPr lang="cs-CZ" sz="7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91672" y="2780928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B050"/>
                </a:solidFill>
              </a:rPr>
              <a:t>Správně</a:t>
            </a:r>
            <a:r>
              <a:rPr lang="cs-CZ" sz="4400" dirty="0" smtClean="0">
                <a:solidFill>
                  <a:srgbClr val="00B050"/>
                </a:solidFill>
              </a:rPr>
              <a:t>!</a:t>
            </a:r>
            <a:endParaRPr lang="cs-CZ" sz="4400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19672" y="206084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/>
              <a:t>13</a:t>
            </a:r>
            <a:endParaRPr lang="cs-CZ" sz="7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52120" y="465313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/>
              <a:t>15</a:t>
            </a:r>
            <a:endParaRPr lang="cs-CZ" sz="7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259632" y="2924944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Špatně!</a:t>
            </a:r>
            <a:endParaRPr lang="cs-CZ" sz="44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20072" y="5589240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Špatně!</a:t>
            </a:r>
            <a:endParaRPr lang="cs-CZ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cs-CZ" sz="4400" dirty="0" smtClean="0"/>
              <a:t>Jak se anglicky řekne „kočka‘‘?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494116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 smtClean="0">
                <a:hlinkClick r:id="rId2" action="ppaction://hlinksldjump"/>
              </a:rPr>
              <a:t>Cat</a:t>
            </a:r>
            <a:endParaRPr lang="cs-CZ" sz="6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56176" y="40050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 smtClean="0">
                <a:hlinkClick r:id="rId3" action="ppaction://hlinksldjump"/>
              </a:rPr>
              <a:t>Chair</a:t>
            </a: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2708920"/>
            <a:ext cx="27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 smtClean="0">
                <a:hlinkClick r:id="rId3" action="ppaction://hlinksldjump"/>
              </a:rPr>
              <a:t>Cattle</a:t>
            </a:r>
            <a:endParaRPr lang="cs-CZ" sz="6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88024" y="1772816"/>
            <a:ext cx="464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 smtClean="0">
                <a:hlinkClick r:id="rId3" action="ppaction://hlinksldjump"/>
              </a:rPr>
              <a:t>Carrousel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Špatně!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om\AppData\Local\Microsoft\Windows\Temporary Internet Files\Content.IE5\G0BQXGVC\MC90044156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3935561" cy="381900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558924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rgbClr val="00B050"/>
                </a:solidFill>
                <a:hlinkClick r:id="rId3" action="ppaction://hlinksldjump"/>
              </a:rPr>
              <a:t>Zpět</a:t>
            </a:r>
            <a:endParaRPr lang="cs-CZ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00B050"/>
                </a:solidFill>
              </a:rPr>
              <a:t>Správně!</a:t>
            </a:r>
            <a:endParaRPr lang="cs-CZ" sz="6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Tom\AppData\Local\Microsoft\Windows\Temporary Internet Files\Content.IE5\0EIZWQXA\MC90044043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4958084" cy="467402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012160" y="530120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hlinkClick r:id="rId3" action="ppaction://hlinksldjump"/>
              </a:rPr>
              <a:t>Další otázka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konzoly PS3?</a:t>
            </a:r>
            <a:endParaRPr lang="cs-CZ" dirty="0"/>
          </a:p>
        </p:txBody>
      </p:sp>
      <p:pic>
        <p:nvPicPr>
          <p:cNvPr id="4" name="Zástupný symbol pro obsah 3" descr="800px-Sony-PSP-1000-Body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365104"/>
            <a:ext cx="4089648" cy="2300427"/>
          </a:xfrm>
        </p:spPr>
      </p:pic>
      <p:pic>
        <p:nvPicPr>
          <p:cNvPr id="5" name="Obrázek 4" descr="nintendo-wii-black-edition-0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132856"/>
            <a:ext cx="394333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cheap-playstation3-console_1_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916832"/>
            <a:ext cx="3649588" cy="205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128</TotalTime>
  <Words>119</Words>
  <Application>Microsoft Office PowerPoint</Application>
  <PresentationFormat>Předvádění na obrazovce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Decatur</vt:lpstr>
      <vt:lpstr>Test</vt:lpstr>
      <vt:lpstr>Žralok?</vt:lpstr>
      <vt:lpstr>Který z těchto psů je Bernardýn?</vt:lpstr>
      <vt:lpstr>Znáš římskou číslici 7?</vt:lpstr>
      <vt:lpstr>Kolik je 5+7?</vt:lpstr>
      <vt:lpstr>Jak se anglicky řekne „kočka‘‘?</vt:lpstr>
      <vt:lpstr>Špatně!</vt:lpstr>
      <vt:lpstr>Správně!</vt:lpstr>
      <vt:lpstr>Poznáš konzoly PS3?</vt:lpstr>
      <vt:lpstr>Správně!</vt:lpstr>
      <vt:lpstr>Špatně!</vt:lpstr>
      <vt:lpstr>Poznáš kytaru?</vt:lpstr>
      <vt:lpstr>Poznáš Eiffellovu věž?</vt:lpstr>
      <vt:lpstr>Poznáš Milku?</vt:lpstr>
      <vt:lpstr>Líbil se ti tento test?</vt:lpstr>
      <vt:lpstr>Díky ti a přeji hezký zbytek dne! </vt:lpstr>
      <vt:lpstr>Takhle se do konce nedostaneš 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Mrkos Tomáš</dc:creator>
  <cp:lastModifiedBy>Tom</cp:lastModifiedBy>
  <cp:revision>31</cp:revision>
  <dcterms:created xsi:type="dcterms:W3CDTF">2014-05-19T08:34:36Z</dcterms:created>
  <dcterms:modified xsi:type="dcterms:W3CDTF">2014-06-01T11:01:24Z</dcterms:modified>
</cp:coreProperties>
</file>